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1" r:id="rId5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32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3006" y="108"/>
      </p:cViewPr>
      <p:guideLst>
        <p:guide orient="horz" pos="2832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ur List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36550" y="354013"/>
            <a:ext cx="6232525" cy="86074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4350" y="5735780"/>
            <a:ext cx="5829300" cy="2251226"/>
          </a:xfrm>
          <a:prstGeom prst="rect">
            <a:avLst/>
          </a:prstGeom>
          <a:effectLst/>
        </p:spPr>
        <p:txBody>
          <a:bodyPr anchor="ctr" anchorCtr="0"/>
          <a:lstStyle>
            <a:lvl1pPr marL="0" indent="0" algn="ctr">
              <a:buNone/>
              <a:defRPr sz="2000" b="1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Click to Edit “Tours and Information Guide,” Include “Deadline to Sign Up for Tours is [Month] [Day] @ [Time]”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C638-3662-4CEB-AEE3-7E7FD0A5CDA7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2FECE-7BED-4562-A0C1-01A350505D1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4350" y="712711"/>
            <a:ext cx="5829300" cy="3183467"/>
          </a:xfrm>
        </p:spPr>
        <p:txBody>
          <a:bodyPr anchor="ctr"/>
          <a:lstStyle>
            <a:lvl1pPr algn="ctr">
              <a:defRPr sz="4500" baseline="0"/>
            </a:lvl1pPr>
          </a:lstStyle>
          <a:p>
            <a:r>
              <a:rPr lang="en-US" dirty="0" smtClean="0"/>
              <a:t>Cover Page </a:t>
            </a:r>
            <a:br>
              <a:rPr lang="en-US" dirty="0" smtClean="0"/>
            </a:br>
            <a:r>
              <a:rPr lang="en-US" dirty="0" smtClean="0"/>
              <a:t>Click to Edit Port Visit Location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298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our List Layout 9_2 T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2381" y="486836"/>
            <a:ext cx="5915025" cy="176741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72381" y="2241551"/>
            <a:ext cx="2901255" cy="1098549"/>
          </a:xfrm>
        </p:spPr>
        <p:txBody>
          <a:bodyPr anchor="ctr" anchorCtr="0"/>
          <a:lstStyle>
            <a:lvl1pPr marL="0" indent="0" algn="ctr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 smtClean="0"/>
              <a:t>Click to Add Tour Name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dirty="0" smtClean="0"/>
              <a:t>Click to Add Day(s) Offered [Month] [Day], Muster on Pier [Time], Return to Pier [Time], Min / Max &amp; Cost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471863" y="2241551"/>
            <a:ext cx="2915543" cy="1098549"/>
          </a:xfrm>
        </p:spPr>
        <p:txBody>
          <a:bodyPr anchor="ctr" anchorCtr="0"/>
          <a:lstStyle>
            <a:lvl1pPr marL="0" indent="0" algn="ctr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 smtClean="0"/>
              <a:t>Click to Add Tour Name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dirty="0" smtClean="0"/>
              <a:t>Click to Add Day(s) Offered [Month] [Day], Muster on Pier [Time], Return to Pier [Time], Min / Max &amp; Cost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C638-3662-4CEB-AEE3-7E7FD0A5CDA7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2FECE-7BED-4562-A0C1-01A35050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13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C638-3662-4CEB-AEE3-7E7FD0A5CDA7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2FECE-7BED-4562-A0C1-01A35050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605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ur Lis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261255" y="304800"/>
            <a:ext cx="6363479" cy="15875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261255" y="5903992"/>
            <a:ext cx="6363479" cy="3240008"/>
          </a:xfrm>
          <a:prstGeom prst="flowChartManualInp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261257" y="2053974"/>
            <a:ext cx="6363478" cy="1920867"/>
          </a:xfr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Click to Add Tour Description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261256" y="4200014"/>
            <a:ext cx="3023119" cy="1478805"/>
          </a:xfr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>
            <a:lvl1pPr marL="0" indent="0">
              <a:buFontTx/>
              <a:buNone/>
              <a:defRPr sz="1400" baseline="0"/>
            </a:lvl1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Click to Add Day(s) Offered [Month] [Day], Muster on Pier [Time], Return to Pier [Time], Min / Max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3582956" y="4200014"/>
            <a:ext cx="3041780" cy="1478805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>
            <a:normAutofit/>
          </a:bodyPr>
          <a:lstStyle>
            <a:lvl1pPr marL="0" indent="0" algn="ctr">
              <a:buFontTx/>
              <a:buNone/>
              <a:defRPr sz="3600"/>
            </a:lvl1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Click to Add Cost: $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3442994" y="6346055"/>
            <a:ext cx="3041777" cy="1890301"/>
          </a:xfrm>
          <a:ln w="19050" cmpd="sng">
            <a:solidFill>
              <a:schemeClr val="tx2">
                <a:lumMod val="20000"/>
                <a:lumOff val="80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9019" y="175339"/>
            <a:ext cx="5547950" cy="117736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Add Tour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861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ur Lis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242596" y="5903992"/>
            <a:ext cx="6400800" cy="292276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2596" y="250051"/>
            <a:ext cx="6400800" cy="1517366"/>
          </a:xfrm>
          <a:solidFill>
            <a:schemeClr val="bg2">
              <a:alpha val="23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Tour Name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242596" y="1992590"/>
            <a:ext cx="6400800" cy="2168863"/>
          </a:xfrm>
        </p:spPr>
        <p:txBody>
          <a:bodyPr anchor="ctr" anchorCtr="1"/>
          <a:lstStyle>
            <a:lvl1pPr marL="0" indent="0">
              <a:buFontTx/>
              <a:buNone/>
              <a:defRPr baseline="0"/>
            </a:lvl1pPr>
          </a:lstStyle>
          <a:p>
            <a:pPr lvl="0"/>
            <a:r>
              <a:rPr lang="en-US" dirty="0" smtClean="0"/>
              <a:t>Click to Add Tour Description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242596" y="4386625"/>
            <a:ext cx="3041780" cy="129219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Click to Add Day(s) Offered [Month] [Day], Muster on Pier [Time], Return to Pier [Time], Min / Max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3582955" y="4386625"/>
            <a:ext cx="3060441" cy="129219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4400"/>
            </a:lvl1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Cost: $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3284376" y="6199339"/>
            <a:ext cx="3102137" cy="233207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680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ur List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5742" y="279918"/>
            <a:ext cx="6407654" cy="1530453"/>
          </a:xfrm>
          <a:solidFill>
            <a:schemeClr val="bg1">
              <a:alpha val="27000"/>
            </a:schemeClr>
          </a:solidFill>
        </p:spPr>
        <p:txBody>
          <a:bodyPr/>
          <a:lstStyle>
            <a:lvl1pPr>
              <a:defRPr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defRPr>
            </a:lvl1pPr>
          </a:lstStyle>
          <a:p>
            <a:r>
              <a:rPr lang="en-US" dirty="0" smtClean="0"/>
              <a:t>Click to Add Tour Name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12367" y="6606073"/>
            <a:ext cx="3331029" cy="21242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235742" y="2100990"/>
            <a:ext cx="6407654" cy="2090058"/>
          </a:xfrm>
        </p:spPr>
        <p:txBody>
          <a:bodyPr anchor="ctr" anchorCtr="1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 smtClean="0"/>
              <a:t>Click to Add Tour Description</a:t>
            </a:r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5" hasCustomPrompt="1"/>
          </p:nvPr>
        </p:nvSpPr>
        <p:spPr>
          <a:xfrm>
            <a:off x="3312367" y="4388910"/>
            <a:ext cx="3331029" cy="19932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235742" y="7438100"/>
            <a:ext cx="2663825" cy="129219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3200"/>
            </a:lvl1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Click to Add Cost: $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235742" y="4388910"/>
            <a:ext cx="2899569" cy="2795661"/>
          </a:xfrm>
        </p:spPr>
        <p:txBody>
          <a:bodyPr/>
          <a:lstStyle>
            <a:lvl1pPr marL="0" indent="0" algn="l">
              <a:buFontTx/>
              <a:buNone/>
              <a:defRPr baseline="0"/>
            </a:lvl1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Click to Add Day(s) Offered [Month] [Day], Muster on Pier [Time], Return to Pier [Time], Min / Max</a:t>
            </a:r>
          </a:p>
        </p:txBody>
      </p:sp>
    </p:spTree>
    <p:extLst>
      <p:ext uri="{BB962C8B-B14F-4D97-AF65-F5344CB8AC3E}">
        <p14:creationId xmlns:p14="http://schemas.microsoft.com/office/powerpoint/2010/main" val="2138169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ur List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261253" y="130629"/>
            <a:ext cx="6344819" cy="3601616"/>
          </a:xfrm>
          <a:prstGeom prst="flowChartDocumen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1254" y="1606393"/>
            <a:ext cx="6363478" cy="1530221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Add Tour Name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261254" y="3802231"/>
            <a:ext cx="6363478" cy="1599058"/>
          </a:xfr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 smtClean="0"/>
              <a:t>Click to Add Tour Description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261259" y="5517425"/>
            <a:ext cx="3023119" cy="1478805"/>
          </a:xfr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1400" baseline="0"/>
            </a:lvl1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Click to Add Day(s) Offered [Month] [Day], Muster on Pier [Time], Return to Pier [Time], Min / Max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3564292" y="7523862"/>
            <a:ext cx="3041780" cy="1478805"/>
          </a:xfrm>
          <a:prstGeom prst="roundRect">
            <a:avLst/>
          </a:pr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3600"/>
            </a:lvl1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Click to Add Cost: $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61253" y="7135345"/>
            <a:ext cx="3041777" cy="1890301"/>
          </a:xfrm>
          <a:ln w="19050" cmpd="sng">
            <a:solidFill>
              <a:schemeClr val="tx2">
                <a:lumMod val="20000"/>
                <a:lumOff val="80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3582955" y="5517425"/>
            <a:ext cx="3041777" cy="1890301"/>
          </a:xfrm>
          <a:ln w="19050" cmpd="sng"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649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our List 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2381" y="609600"/>
            <a:ext cx="2211884" cy="2133600"/>
          </a:xfrm>
        </p:spPr>
        <p:txBody>
          <a:bodyPr anchor="ctr"/>
          <a:lstStyle>
            <a:lvl1pPr algn="ctr">
              <a:defRPr sz="2400"/>
            </a:lvl1pPr>
          </a:lstStyle>
          <a:p>
            <a:r>
              <a:rPr lang="en-US" dirty="0" smtClean="0"/>
              <a:t>Click to Add Tour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915543" y="609601"/>
            <a:ext cx="3471863" cy="7205136"/>
          </a:xfrm>
        </p:spPr>
        <p:txBody>
          <a:bodyPr/>
          <a:lstStyle>
            <a:lvl1pPr>
              <a:defRPr sz="2400" baseline="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2743200"/>
            <a:ext cx="2211884" cy="5082117"/>
          </a:xfrm>
        </p:spPr>
        <p:txBody>
          <a:bodyPr>
            <a:normAutofit/>
          </a:bodyPr>
          <a:lstStyle>
            <a:lvl1pPr marL="0" indent="0">
              <a:buNone/>
              <a:defRPr sz="1400" b="1" baseline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 smtClean="0"/>
              <a:t>Click to Add Tour Description, Day(s) Offered, Muster on the Pier [Time], Return to Pier [Time], Min / Max &amp; Cost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C638-3662-4CEB-AEE3-7E7FD0A5CDA7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2FECE-7BED-4562-A0C1-01A35050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43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ur List 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Tour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smtClean="0"/>
              <a:t>Click to Add Tour Description, Day(s) Offered, Muster on the Pier [Time], Return to Pier [Time], Min / Max &amp; Cost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C638-3662-4CEB-AEE3-7E7FD0A5CDA7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2FECE-7BED-4562-A0C1-01A35050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776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ur List 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71488" y="298580"/>
            <a:ext cx="5915025" cy="195567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1488" y="391885"/>
            <a:ext cx="5915025" cy="69046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Tour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1488" y="2471495"/>
            <a:ext cx="2914650" cy="3966633"/>
          </a:xfrm>
        </p:spPr>
        <p:txBody>
          <a:bodyPr/>
          <a:lstStyle>
            <a:lvl1pPr algn="ctr">
              <a:defRPr baseline="0"/>
            </a:lvl1pPr>
          </a:lstStyle>
          <a:p>
            <a:pPr lvl="0"/>
            <a:r>
              <a:rPr lang="en-US" dirty="0" smtClean="0"/>
              <a:t>Click to Add Tour Description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71863" y="2471495"/>
            <a:ext cx="2914650" cy="3966633"/>
          </a:xfrm>
        </p:spPr>
        <p:txBody>
          <a:bodyPr/>
          <a:lstStyle>
            <a:lvl1pPr algn="l">
              <a:defRPr/>
            </a:lvl1pPr>
          </a:lstStyle>
          <a:p>
            <a:pPr lvl="0"/>
            <a:r>
              <a:rPr lang="en-US" dirty="0" smtClean="0"/>
              <a:t>Click to Add Day(s) Offered [Month] [Day], Muster on Pier [Time], Return to Pier [Time], Min / Max &amp; Cost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C638-3662-4CEB-AEE3-7E7FD0A5CDA7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2FECE-7BED-4562-A0C1-01A350505D1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71488" y="6580714"/>
            <a:ext cx="5915025" cy="17615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84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ur List 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Tour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1488" y="2434167"/>
            <a:ext cx="2914650" cy="3966633"/>
          </a:xfrm>
        </p:spPr>
        <p:txBody>
          <a:bodyPr/>
          <a:lstStyle>
            <a:lvl1pPr algn="ctr">
              <a:defRPr baseline="0"/>
            </a:lvl1pPr>
          </a:lstStyle>
          <a:p>
            <a:pPr lvl="0"/>
            <a:r>
              <a:rPr lang="en-US" dirty="0" smtClean="0"/>
              <a:t>Click to Add Tour Description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71863" y="2434167"/>
            <a:ext cx="2914650" cy="3966633"/>
          </a:xfrm>
        </p:spPr>
        <p:txBody>
          <a:bodyPr/>
          <a:lstStyle>
            <a:lvl1pPr algn="l">
              <a:defRPr/>
            </a:lvl1pPr>
          </a:lstStyle>
          <a:p>
            <a:pPr lvl="0"/>
            <a:r>
              <a:rPr lang="en-US" dirty="0" smtClean="0"/>
              <a:t>Click to Add Day(s) Offered [Month] [Day], Muster on Pier [Time], Return to Pier [Time], Min / Max &amp; Cost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C638-3662-4CEB-AEE3-7E7FD0A5CDA7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2FECE-7BED-4562-A0C1-01A35050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25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 w="31750" cmpd="sng">
            <a:noFill/>
            <a:prstDash val="sysDot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Add Tour Name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776772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/>
          <a:p>
            <a:pPr lvl="0"/>
            <a:r>
              <a:rPr lang="en-US" dirty="0" smtClean="0"/>
              <a:t>Click to Add Tour Description, Day(s) Offered, Muster on the Pier Time, Return to Pier Time, Min &amp; Max &amp; Cost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8C638-3662-4CEB-AEE3-7E7FD0A5CDA7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2FECE-7BED-4562-A0C1-01A35050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57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6" r:id="rId2"/>
    <p:sldLayoutId id="2147483684" r:id="rId3"/>
    <p:sldLayoutId id="2147483685" r:id="rId4"/>
    <p:sldLayoutId id="2147483687" r:id="rId5"/>
    <p:sldLayoutId id="2147483680" r:id="rId6"/>
    <p:sldLayoutId id="2147483674" r:id="rId7"/>
    <p:sldLayoutId id="2147483688" r:id="rId8"/>
    <p:sldLayoutId id="2147483676" r:id="rId9"/>
    <p:sldLayoutId id="2147483677" r:id="rId10"/>
    <p:sldLayoutId id="2147483679" r:id="rId11"/>
  </p:sldLayoutIdLs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Tx/>
        <a:buNone/>
        <a:defRPr sz="21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79" b="16979"/>
          <a:stretch>
            <a:fillRect/>
          </a:stretch>
        </p:blipFill>
        <p:spPr/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4350" y="2916659"/>
            <a:ext cx="5829300" cy="3129256"/>
          </a:xfrm>
          <a:solidFill>
            <a:schemeClr val="bg1">
              <a:lumMod val="95000"/>
              <a:alpha val="40000"/>
            </a:schemeClr>
          </a:solidFill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Tours and Information Guide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Tour Sales Begin    [Month] [Day] @ [Time]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 smtClean="0">
                <a:solidFill>
                  <a:schemeClr val="bg1"/>
                </a:solidFill>
              </a:rPr>
              <a:t>Deadline to Sign  Up is [Month] [Day] @ [Time]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Port Location</a:t>
            </a:r>
            <a:endParaRPr lang="en-US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66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Placeholder 35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" b="1735"/>
          <a:stretch>
            <a:fillRect/>
          </a:stretch>
        </p:blipFill>
        <p:spPr/>
      </p:pic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242594" y="199784"/>
            <a:ext cx="6363478" cy="1530221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London Panoramic Tour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(FULL DAY)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4"/>
          </p:nvPr>
        </p:nvSpPr>
        <p:spPr>
          <a:xfrm>
            <a:off x="261254" y="3943007"/>
            <a:ext cx="6363478" cy="1458282"/>
          </a:xfrm>
          <a:ln>
            <a:noFill/>
          </a:ln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sz="1800" dirty="0">
                <a:solidFill>
                  <a:prstClr val="black"/>
                </a:solidFill>
              </a:rPr>
              <a:t>INSERT TOUR INFORMATION / DESCRIPTION </a:t>
            </a:r>
          </a:p>
          <a:p>
            <a:pPr lvl="0">
              <a:spcBef>
                <a:spcPts val="0"/>
              </a:spcBef>
            </a:pPr>
            <a:r>
              <a:rPr lang="en-US" sz="1800" dirty="0">
                <a:solidFill>
                  <a:prstClr val="black"/>
                </a:solidFill>
              </a:rPr>
              <a:t>HERE</a:t>
            </a:r>
          </a:p>
          <a:p>
            <a:pPr>
              <a:spcBef>
                <a:spcPts val="0"/>
              </a:spcBef>
            </a:pPr>
            <a:endParaRPr lang="en-US" sz="2200" dirty="0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6"/>
          </p:nvPr>
        </p:nvSpPr>
        <p:spPr>
          <a:ln>
            <a:noFill/>
          </a:ln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DAYS OFFERED: [Month &amp; Day(s)]</a:t>
            </a:r>
          </a:p>
          <a:p>
            <a:pPr>
              <a:spcBef>
                <a:spcPts val="0"/>
              </a:spcBef>
            </a:pPr>
            <a:r>
              <a:rPr lang="en-US" dirty="0"/>
              <a:t>MUSTER: </a:t>
            </a:r>
            <a:r>
              <a:rPr lang="en-US" dirty="0" smtClean="0"/>
              <a:t>[Time]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DEPART LONDON: </a:t>
            </a:r>
            <a:r>
              <a:rPr lang="en-US" dirty="0" smtClean="0"/>
              <a:t>[Time]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 smtClean="0"/>
              <a:t>MIN </a:t>
            </a:r>
            <a:r>
              <a:rPr lang="en-US" dirty="0"/>
              <a:t>/ MAX </a:t>
            </a:r>
          </a:p>
          <a:p>
            <a:endParaRPr lang="en-US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7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 smtClean="0"/>
              <a:t>Cost: $</a:t>
            </a:r>
            <a:endParaRPr lang="en-US" dirty="0"/>
          </a:p>
        </p:txBody>
      </p:sp>
      <p:pic>
        <p:nvPicPr>
          <p:cNvPr id="38" name="Picture Placeholder 37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9" b="3419"/>
          <a:stretch>
            <a:fillRect/>
          </a:stretch>
        </p:blipFill>
        <p:spPr>
          <a:xfrm>
            <a:off x="261253" y="6697195"/>
            <a:ext cx="3041777" cy="1890301"/>
          </a:xfrm>
        </p:spPr>
      </p:pic>
      <p:pic>
        <p:nvPicPr>
          <p:cNvPr id="37" name="Picture Placeholder 36"/>
          <p:cNvPicPr>
            <a:picLocks noGrp="1" noChangeAspect="1"/>
          </p:cNvPicPr>
          <p:nvPr>
            <p:ph type="pic"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" r="39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8538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/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50" b="25050"/>
          <a:stretch/>
        </p:blipFill>
        <p:spPr/>
      </p:pic>
      <p:pic>
        <p:nvPicPr>
          <p:cNvPr id="16" name="Picture Placeholder 15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5" b="6715"/>
          <a:stretch>
            <a:fillRect/>
          </a:stretch>
        </p:blipFill>
        <p:spPr>
          <a:xfrm>
            <a:off x="261255" y="5727530"/>
            <a:ext cx="6363479" cy="3240008"/>
          </a:xfrm>
        </p:spPr>
      </p:pic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01053" y="2053975"/>
            <a:ext cx="6083718" cy="1898691"/>
          </a:xfrm>
          <a:solidFill>
            <a:schemeClr val="bg1">
              <a:alpha val="42000"/>
            </a:schemeClr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sz="1800" dirty="0" smtClean="0">
                <a:solidFill>
                  <a:prstClr val="black"/>
                </a:solidFill>
              </a:rPr>
              <a:t>INSERT TOUR INFORMATION / DESCRIPTION </a:t>
            </a:r>
          </a:p>
          <a:p>
            <a:pPr lvl="0">
              <a:spcBef>
                <a:spcPts val="0"/>
              </a:spcBef>
            </a:pPr>
            <a:r>
              <a:rPr lang="en-US" sz="1800" dirty="0" smtClean="0">
                <a:solidFill>
                  <a:prstClr val="black"/>
                </a:solidFill>
              </a:rPr>
              <a:t>HERE</a:t>
            </a: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DAYS OFFERED: [Month &amp; Day(s)]</a:t>
            </a:r>
          </a:p>
          <a:p>
            <a:r>
              <a:rPr lang="en-US" dirty="0"/>
              <a:t>MUSTER: </a:t>
            </a:r>
            <a:r>
              <a:rPr lang="en-US" dirty="0" smtClean="0"/>
              <a:t>[Time]</a:t>
            </a:r>
            <a:endParaRPr lang="en-US" dirty="0"/>
          </a:p>
          <a:p>
            <a:r>
              <a:rPr lang="en-US" dirty="0"/>
              <a:t>DEPART LONDON: </a:t>
            </a:r>
            <a:r>
              <a:rPr lang="en-US" dirty="0" smtClean="0"/>
              <a:t>[Time]</a:t>
            </a:r>
            <a:endParaRPr lang="en-US" dirty="0"/>
          </a:p>
          <a:p>
            <a:r>
              <a:rPr lang="en-US" dirty="0"/>
              <a:t>MIN / MAX </a:t>
            </a:r>
          </a:p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Cost: $</a:t>
            </a:r>
            <a:endParaRPr lang="en-US" dirty="0"/>
          </a:p>
        </p:txBody>
      </p:sp>
      <p:pic>
        <p:nvPicPr>
          <p:cNvPr id="17" name="Picture Placeholder 16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" r="3967"/>
          <a:stretch>
            <a:fillRect/>
          </a:stretch>
        </p:blipFill>
        <p:spPr>
          <a:xfrm>
            <a:off x="669019" y="5431655"/>
            <a:ext cx="3041777" cy="1890301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69019" y="368969"/>
            <a:ext cx="5547950" cy="1177366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London Panoramic Tour (FULL DAY)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29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684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691</TotalTime>
  <Words>106</Words>
  <Application>Microsoft Office PowerPoint</Application>
  <PresentationFormat>Letter Paper (8.5x11 in)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Palatino Linotype</vt:lpstr>
      <vt:lpstr>Office Theme</vt:lpstr>
      <vt:lpstr>Port Location</vt:lpstr>
      <vt:lpstr>London Panoramic Tour (FULL DAY)</vt:lpstr>
      <vt:lpstr>London Panoramic Tour (FULL DAY)</vt:lpstr>
      <vt:lpstr>PowerPoint Presentation</vt:lpstr>
    </vt:vector>
  </TitlesOfParts>
  <Company>HPES NMCI NGEN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Dowell, Sara C CIV CNIC HQ, N921D</dc:creator>
  <cp:lastModifiedBy>Shipp, James A CIV CNIC  HQ, N921</cp:lastModifiedBy>
  <cp:revision>39</cp:revision>
  <dcterms:created xsi:type="dcterms:W3CDTF">2018-10-19T13:30:54Z</dcterms:created>
  <dcterms:modified xsi:type="dcterms:W3CDTF">2018-12-12T14:43:32Z</dcterms:modified>
</cp:coreProperties>
</file>