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006" y="108"/>
      </p:cViewPr>
      <p:guideLst>
        <p:guide orient="horz" pos="283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r Lis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36550" y="354013"/>
            <a:ext cx="6232525" cy="86074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5735780"/>
            <a:ext cx="5829300" cy="2251226"/>
          </a:xfrm>
          <a:prstGeom prst="rect">
            <a:avLst/>
          </a:prstGeom>
          <a:effectLst/>
        </p:spPr>
        <p:txBody>
          <a:bodyPr anchor="ctr" anchorCtr="0"/>
          <a:lstStyle>
            <a:lvl1pPr marL="0" indent="0" algn="ctr">
              <a:buNone/>
              <a:defRPr sz="2000" b="1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“Tours and Information Guide,” Include “Deadline to Sign Up for Tours is [Month] [Day] @ [Time]”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638-3662-4CEB-AEE3-7E7FD0A5CDA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FECE-7BED-4562-A0C1-01A350505D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712711"/>
            <a:ext cx="5829300" cy="3183467"/>
          </a:xfrm>
        </p:spPr>
        <p:txBody>
          <a:bodyPr anchor="ctr"/>
          <a:lstStyle>
            <a:lvl1pPr algn="ctr">
              <a:defRPr sz="4500" baseline="0"/>
            </a:lvl1pPr>
          </a:lstStyle>
          <a:p>
            <a:r>
              <a:rPr lang="en-US" dirty="0" smtClean="0"/>
              <a:t>Cover Page </a:t>
            </a:r>
            <a:br>
              <a:rPr lang="en-US" dirty="0" smtClean="0"/>
            </a:br>
            <a:r>
              <a:rPr lang="en-US" dirty="0" smtClean="0"/>
              <a:t>Click to Edit Port Visit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9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ur List Layout 9_2 T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81" y="486836"/>
            <a:ext cx="5915025" cy="17674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381" y="2241551"/>
            <a:ext cx="2901255" cy="1098549"/>
          </a:xfrm>
        </p:spPr>
        <p:txBody>
          <a:bodyPr anchor="ctr" anchorCtr="0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Tour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dirty="0" smtClean="0"/>
              <a:t>Click to Add Day(s) Offered [Month] [Day], Muster on Pier [Time], Return to Pier [Time], Min / Max &amp; Cost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2241551"/>
            <a:ext cx="2915543" cy="1098549"/>
          </a:xfrm>
        </p:spPr>
        <p:txBody>
          <a:bodyPr anchor="ctr" anchorCtr="0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Tour Name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dirty="0" smtClean="0"/>
              <a:t>Click to Add Day(s) Offered [Month] [Day], Muster on Pier [Time], Return to Pier [Time], Min / Max &amp; Cost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638-3662-4CEB-AEE3-7E7FD0A5CDA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FECE-7BED-4562-A0C1-01A35050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638-3662-4CEB-AEE3-7E7FD0A5CDA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FECE-7BED-4562-A0C1-01A35050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r Li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61255" y="304800"/>
            <a:ext cx="6363479" cy="1587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61255" y="5903992"/>
            <a:ext cx="6363479" cy="3240008"/>
          </a:xfrm>
          <a:prstGeom prst="flowChartManualInp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1257" y="2053974"/>
            <a:ext cx="6363478" cy="1920867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Add Tour Description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61256" y="4200014"/>
            <a:ext cx="3023119" cy="1478805"/>
          </a:xfr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Day(s) Offered [Month] [Day], Muster on Pier [Time], Return to Pier [Time], Min / Max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82956" y="4200014"/>
            <a:ext cx="3041780" cy="147880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FontTx/>
              <a:buNone/>
              <a:defRPr sz="3600"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Cost: $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42994" y="6346055"/>
            <a:ext cx="3041777" cy="1890301"/>
          </a:xfrm>
          <a:ln w="19050" cmpd="sng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019" y="175339"/>
            <a:ext cx="5547950" cy="11773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Tour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6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r Li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2596" y="5903992"/>
            <a:ext cx="6400800" cy="2922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596" y="250051"/>
            <a:ext cx="6400800" cy="1517366"/>
          </a:xfrm>
          <a:solidFill>
            <a:schemeClr val="bg2">
              <a:alpha val="23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Tour Name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2596" y="1992590"/>
            <a:ext cx="6400800" cy="2168863"/>
          </a:xfrm>
        </p:spPr>
        <p:txBody>
          <a:bodyPr anchor="ctr" anchorCtr="1"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to Add Tour Description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42596" y="4386625"/>
            <a:ext cx="3041780" cy="12921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Day(s) Offered [Month] [Day], Muster on Pier [Time], Return to Pier [Time], Min / Max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82955" y="4386625"/>
            <a:ext cx="3060441" cy="1292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400"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Cost: $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84376" y="6199339"/>
            <a:ext cx="3102137" cy="2332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8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r Li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742" y="279918"/>
            <a:ext cx="6407654" cy="1530453"/>
          </a:xfrm>
          <a:solidFill>
            <a:schemeClr val="bg1">
              <a:alpha val="27000"/>
            </a:schemeClr>
          </a:solidFill>
        </p:spPr>
        <p:txBody>
          <a:bodyPr/>
          <a:lstStyle>
            <a:lvl1pPr>
              <a:defRPr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Add Tour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312367" y="6606073"/>
            <a:ext cx="3331029" cy="21242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5742" y="2100990"/>
            <a:ext cx="6407654" cy="2090058"/>
          </a:xfrm>
        </p:spPr>
        <p:txBody>
          <a:bodyPr anchor="ctr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Tour Description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3312367" y="4388910"/>
            <a:ext cx="3331029" cy="1993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35742" y="7438100"/>
            <a:ext cx="2663825" cy="1292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200"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Cost: $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" y="4388910"/>
            <a:ext cx="2899569" cy="2795661"/>
          </a:xfrm>
        </p:spPr>
        <p:txBody>
          <a:bodyPr/>
          <a:lstStyle>
            <a:lvl1pPr marL="0" indent="0" algn="l">
              <a:buFontTx/>
              <a:buNone/>
              <a:defRPr baseline="0"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Day(s) Offered [Month] [Day], Muster on Pier [Time], Return to Pier [Time], Min / Max</a:t>
            </a:r>
          </a:p>
        </p:txBody>
      </p:sp>
    </p:spTree>
    <p:extLst>
      <p:ext uri="{BB962C8B-B14F-4D97-AF65-F5344CB8AC3E}">
        <p14:creationId xmlns:p14="http://schemas.microsoft.com/office/powerpoint/2010/main" val="213816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r Lis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61253" y="130629"/>
            <a:ext cx="6344819" cy="3601616"/>
          </a:xfrm>
          <a:prstGeom prst="flowChartDocumen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254" y="1606393"/>
            <a:ext cx="6363478" cy="153022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Tour Name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1254" y="3802231"/>
            <a:ext cx="6363478" cy="1599058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Add Tour Description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61259" y="5517425"/>
            <a:ext cx="3023119" cy="1478805"/>
          </a:xfr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400" baseline="0"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Day(s) Offered [Month] [Day], Muster on Pier [Time], Return to Pier [Time], Min / Max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64292" y="7523862"/>
            <a:ext cx="3041780" cy="1478805"/>
          </a:xfrm>
          <a:prstGeom prst="roundRect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600"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Cost: $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61253" y="7135345"/>
            <a:ext cx="3041777" cy="1890301"/>
          </a:xfrm>
          <a:ln w="19050" cmpd="sng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582955" y="5517425"/>
            <a:ext cx="3041777" cy="1890301"/>
          </a:xfrm>
          <a:ln w="19050" cmpd="sng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4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our Lis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81" y="609600"/>
            <a:ext cx="2211884" cy="2133600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dirty="0" smtClean="0"/>
              <a:t>Click to Add Tour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15543" y="609601"/>
            <a:ext cx="3471863" cy="7205136"/>
          </a:xfrm>
        </p:spPr>
        <p:txBody>
          <a:bodyPr/>
          <a:lstStyle>
            <a:lvl1pPr>
              <a:defRPr sz="2400" baseline="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743200"/>
            <a:ext cx="2211884" cy="5082117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Add Tour Description, Day(s) Offered, Muster on the Pier [Time], Return to Pier [Time], Min / Max &amp; Cost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638-3662-4CEB-AEE3-7E7FD0A5CDA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FECE-7BED-4562-A0C1-01A35050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ur Lis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Tour Description, Day(s) Offered, Muster on the Pier [Time], Return to Pier [Time], Min / Max &amp;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638-3662-4CEB-AEE3-7E7FD0A5CDA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FECE-7BED-4562-A0C1-01A35050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r Lis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1488" y="298580"/>
            <a:ext cx="5915025" cy="195567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88" y="391885"/>
            <a:ext cx="5915025" cy="6904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1488" y="2471495"/>
            <a:ext cx="2914650" cy="3966633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 smtClean="0"/>
              <a:t>Click to Add Tour Description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71863" y="2471495"/>
            <a:ext cx="2914650" cy="3966633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Add Day(s) Offered [Month] [Day], Muster on Pier [Time], Return to Pier [Time], Min / Max &amp; Cost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638-3662-4CEB-AEE3-7E7FD0A5CDA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FECE-7BED-4562-A0C1-01A350505D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1488" y="6580714"/>
            <a:ext cx="5915025" cy="17615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8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ur Lis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1488" y="2434167"/>
            <a:ext cx="2914650" cy="3966633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 smtClean="0"/>
              <a:t>Click to Add Tour Description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71863" y="2434167"/>
            <a:ext cx="2914650" cy="3966633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Add Day(s) Offered [Month] [Day], Muster on Pier [Time], Return to Pier [Time], Min / Max &amp; Cost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638-3662-4CEB-AEE3-7E7FD0A5CDA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FECE-7BED-4562-A0C1-01A35050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2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 w="31750" cmpd="sng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Tour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7767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/>
            <a:r>
              <a:rPr lang="en-US" dirty="0" smtClean="0"/>
              <a:t>Click to Add Tour Description, Day(s) Offered, Muster on the Pier Time, Return to Pier Time, Min &amp; Max &amp;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C638-3662-4CEB-AEE3-7E7FD0A5CDA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FECE-7BED-4562-A0C1-01A35050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4" r:id="rId3"/>
    <p:sldLayoutId id="2147483685" r:id="rId4"/>
    <p:sldLayoutId id="2147483687" r:id="rId5"/>
    <p:sldLayoutId id="2147483680" r:id="rId6"/>
    <p:sldLayoutId id="2147483674" r:id="rId7"/>
    <p:sldLayoutId id="2147483688" r:id="rId8"/>
    <p:sldLayoutId id="2147483676" r:id="rId9"/>
    <p:sldLayoutId id="2147483677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9" b="16979"/>
          <a:stretch>
            <a:fillRect/>
          </a:stretch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4350" y="2916659"/>
            <a:ext cx="5829300" cy="3129256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Tours and Information Guide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Tour Sales Begin    [Month] [Day] @ [Time]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Deadline to Sign  Up is [Month] [Day] @ [Time]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Port Location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>
            <a:fillRect/>
          </a:stretch>
        </p:blipFill>
        <p:spPr/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42594" y="199784"/>
            <a:ext cx="6363478" cy="15302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London Panoramic Tour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(FULL DAY)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261254" y="3943007"/>
            <a:ext cx="6363478" cy="1458282"/>
          </a:xfrm>
          <a:ln>
            <a:noFill/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INSERT TOUR INFORMATION / DESCRIPTION 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HERE</a:t>
            </a:r>
          </a:p>
          <a:p>
            <a:pPr>
              <a:spcBef>
                <a:spcPts val="0"/>
              </a:spcBef>
            </a:pPr>
            <a:endParaRPr lang="en-US" sz="22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6"/>
          </p:nvPr>
        </p:nvSpPr>
        <p:spPr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DAYS OFFERED: [Month &amp; Day(s)]</a:t>
            </a:r>
          </a:p>
          <a:p>
            <a:pPr>
              <a:spcBef>
                <a:spcPts val="0"/>
              </a:spcBef>
            </a:pPr>
            <a:r>
              <a:rPr lang="en-US" dirty="0"/>
              <a:t>MUSTER: </a:t>
            </a:r>
            <a:r>
              <a:rPr lang="en-US" dirty="0" smtClean="0"/>
              <a:t>[Time]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DEPART LONDON: </a:t>
            </a:r>
            <a:r>
              <a:rPr lang="en-US" dirty="0" smtClean="0"/>
              <a:t>[Time]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MIN </a:t>
            </a:r>
            <a:r>
              <a:rPr lang="en-US" dirty="0"/>
              <a:t>/ MAX </a:t>
            </a:r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7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Cost: $</a:t>
            </a:r>
            <a:endParaRPr lang="en-US" dirty="0"/>
          </a:p>
        </p:txBody>
      </p:sp>
      <p:pic>
        <p:nvPicPr>
          <p:cNvPr id="38" name="Picture Placeholder 3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" b="3419"/>
          <a:stretch>
            <a:fillRect/>
          </a:stretch>
        </p:blipFill>
        <p:spPr>
          <a:xfrm>
            <a:off x="261253" y="6697195"/>
            <a:ext cx="3041777" cy="1890301"/>
          </a:xfrm>
        </p:spPr>
      </p:pic>
      <p:pic>
        <p:nvPicPr>
          <p:cNvPr id="37" name="Picture Placeholder 36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53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 b="25050"/>
          <a:stretch/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 b="6715"/>
          <a:stretch>
            <a:fillRect/>
          </a:stretch>
        </p:blipFill>
        <p:spPr>
          <a:xfrm>
            <a:off x="261255" y="5727530"/>
            <a:ext cx="6363479" cy="3240008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01053" y="2053975"/>
            <a:ext cx="6083718" cy="1898691"/>
          </a:xfrm>
          <a:solidFill>
            <a:schemeClr val="bg1">
              <a:alpha val="42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INSERT TOUR INFORMATION / DESCRIPTION </a:t>
            </a:r>
          </a:p>
          <a:p>
            <a:pPr lvl="0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HERE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DAYS OFFERED: [Month &amp; Day(s)]</a:t>
            </a:r>
          </a:p>
          <a:p>
            <a:r>
              <a:rPr lang="en-US" dirty="0"/>
              <a:t>MUSTER: </a:t>
            </a:r>
            <a:r>
              <a:rPr lang="en-US" dirty="0" smtClean="0"/>
              <a:t>[Time]</a:t>
            </a:r>
            <a:endParaRPr lang="en-US" dirty="0"/>
          </a:p>
          <a:p>
            <a:r>
              <a:rPr lang="en-US" dirty="0"/>
              <a:t>DEPART LONDON: </a:t>
            </a:r>
            <a:r>
              <a:rPr lang="en-US" dirty="0" smtClean="0"/>
              <a:t>[Time]</a:t>
            </a:r>
            <a:endParaRPr lang="en-US" dirty="0"/>
          </a:p>
          <a:p>
            <a:r>
              <a:rPr lang="en-US" dirty="0"/>
              <a:t>MIN / MAX 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Cost: $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>
            <a:fillRect/>
          </a:stretch>
        </p:blipFill>
        <p:spPr>
          <a:xfrm>
            <a:off x="669019" y="5431655"/>
            <a:ext cx="3041777" cy="1890301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9019" y="368969"/>
            <a:ext cx="5547950" cy="11773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London Panoramic Tour (FULL DAY)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84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691</TotalTime>
  <Words>106</Words>
  <Application>Microsoft Office PowerPoint</Application>
  <PresentationFormat>Letter Paper (8.5x11 in)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Palatino Linotype</vt:lpstr>
      <vt:lpstr>Office Theme</vt:lpstr>
      <vt:lpstr>Port Location</vt:lpstr>
      <vt:lpstr>London Panoramic Tour (FULL DAY)</vt:lpstr>
      <vt:lpstr>London Panoramic Tour (FULL DAY)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Dowell, Sara C CIV CNIC HQ, N921D</dc:creator>
  <cp:lastModifiedBy>Shipp, James A CIV CNIC  HQ, N921</cp:lastModifiedBy>
  <cp:revision>39</cp:revision>
  <dcterms:created xsi:type="dcterms:W3CDTF">2018-10-19T13:30:54Z</dcterms:created>
  <dcterms:modified xsi:type="dcterms:W3CDTF">2018-12-12T14:43:32Z</dcterms:modified>
</cp:coreProperties>
</file>